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76" r:id="rId5"/>
  </p:sld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57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0"/>
    <a:srgbClr val="F05A21"/>
    <a:srgbClr val="EBEEF2"/>
    <a:srgbClr val="DBDEE3"/>
    <a:srgbClr val="495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A6908-F9DC-A977-DC74-D21E3DE8F722}" v="2" dt="2021-09-10T02:03:40.916"/>
    <p1510:client id="{05550ECD-9766-45D3-BAC9-271E82EAC85E}" v="12" dt="2021-11-15T00:39:03.589"/>
    <p1510:client id="{23769B35-F92C-8943-41D0-23FFEAB01012}" v="12" dt="2021-12-16T19:51:03.728"/>
    <p1510:client id="{3163EFEB-8E25-44AF-AD48-CD1B17911B5F}" v="63" dt="2021-09-30T19:33:33.091"/>
    <p1510:client id="{3E34AC0B-046F-740E-472A-C0D69A23624F}" v="12" dt="2021-08-04T21:55:03.248"/>
    <p1510:client id="{40648356-A760-5C45-7ED1-3CF00A762952}" v="2" dt="2021-09-27T19:06:23.096"/>
    <p1510:client id="{41B4C78A-4F75-4C89-9D45-0128FE55A131}" v="1" dt="2021-10-28T13:11:25.617"/>
    <p1510:client id="{4BBBBD47-8ED8-49E6-8778-A979939115D8}" v="2" dt="2021-12-22T20:54:28.092"/>
    <p1510:client id="{5484D2F5-8A27-475B-BF7C-3E0BA0C69DF0}" v="2" dt="2021-09-01T20:30:53.153"/>
    <p1510:client id="{554E678B-2337-C9FB-C577-160AB8F96969}" v="1" dt="2021-11-18T18:06:32.966"/>
    <p1510:client id="{5AF7D4F2-15EC-456C-A376-671AB8C75DE8}" v="1" dt="2021-08-19T04:03:12.648"/>
    <p1510:client id="{5D040CE1-904D-09CF-5F47-1604538D9465}" v="157" dt="2021-07-24T02:04:22.418"/>
    <p1510:client id="{5E18E8BA-1A96-4C97-8C96-057D78592E9B}" v="124" dt="2021-06-30T14:45:16.246"/>
    <p1510:client id="{6758F823-8765-0306-3903-52BB7F149D69}" v="3" dt="2021-07-29T18:26:13.483"/>
    <p1510:client id="{72337BB4-16E4-4B89-BD21-A5D9F274C2E8}" v="3" dt="2021-12-07T01:49:05.867"/>
    <p1510:client id="{724796B0-7FCF-9B95-C798-0DE609FD798A}" v="2" dt="2021-12-13T18:12:00.369"/>
    <p1510:client id="{76DD7479-E9E6-3465-46F1-7030B745E5EA}" v="2" dt="2021-08-05T05:06:49.979"/>
    <p1510:client id="{7AC7D097-FE0C-1FC4-398B-4D9C1FEBF27F}" v="321" dt="2021-07-23T16:41:31.496"/>
    <p1510:client id="{94F9B6BA-9E3A-5B5A-AB34-2B75A468C4DB}" v="107" dt="2021-10-12T14:52:51.516"/>
    <p1510:client id="{9B23061E-D3EE-F764-E8B3-EDC9E910FF5D}" v="1157" dt="2021-07-23T23:14:05.315"/>
    <p1510:client id="{BB894687-3BFE-CF5B-6F2F-11747EF771C9}" v="6" dt="2021-11-03T15:16:52.245"/>
    <p1510:client id="{C09EBED9-1BAA-3FEF-B94B-F118CEAD5250}" v="2" dt="2021-10-07T03:17:31.542"/>
    <p1510:client id="{D80EA46F-2FCA-4343-9F89-1C38FA4D7BCF}" v="4" dt="2021-10-25T19:42:23.447"/>
    <p1510:client id="{E18F9696-4DE5-4877-B182-64EE7D21C0F1}" v="1" dt="2021-10-14T15:51:59.206"/>
    <p1510:client id="{E50A6298-F618-4DEA-A9A5-83F66877ED6A}" v="6" dt="2021-09-13T15:51:51.482"/>
    <p1510:client id="{EBCDF901-9652-46D8-B492-90CD89E01D94}" v="2" dt="2021-08-18T01:41:43.157"/>
    <p1510:client id="{EF362213-40E7-0B8D-DD24-A1249E6A9DF3}" v="1" dt="2021-11-18T16:53:37.589"/>
    <p1510:client id="{F409EE21-40EB-B94D-8804-85622D5CA2E9}" v="35" dt="2021-06-30T14:49:24.566"/>
    <p1510:client id="{FBB44586-C806-8156-69D3-E43171BD0944}" v="1" dt="2022-01-04T20:09:26.416"/>
    <p1510:client id="{FC1BC525-CA57-FFBF-6D06-9A1752F63D35}" v="1" dt="2021-12-10T17:14:22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51894" y="2101860"/>
            <a:ext cx="3713193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02" y="3887307"/>
            <a:ext cx="3474720" cy="9839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43002" y="2902379"/>
            <a:ext cx="47918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6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4297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04059"/>
            <a:ext cx="5386917" cy="36221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64297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04059"/>
            <a:ext cx="5389033" cy="36221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4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1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8" y="1844294"/>
            <a:ext cx="4011084" cy="4281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3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61543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2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6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26" y="2101860"/>
            <a:ext cx="3709730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03" y="3887307"/>
            <a:ext cx="3474717" cy="9839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43002" y="2902379"/>
            <a:ext cx="47918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0C23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5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29710" y="3904813"/>
            <a:ext cx="480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business.utsa.edu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1" y="2646467"/>
            <a:ext cx="3474717" cy="9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84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5775"/>
            <a:ext cx="10972800" cy="4370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1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5" y="2101860"/>
            <a:ext cx="3707609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03" y="3887307"/>
            <a:ext cx="3474717" cy="9839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43002" y="2902379"/>
            <a:ext cx="47918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0C23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5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46823"/>
            <a:ext cx="5384800" cy="43793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46823"/>
            <a:ext cx="5384800" cy="43793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4297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04059"/>
            <a:ext cx="5386917" cy="36221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64297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04059"/>
            <a:ext cx="5389033" cy="36221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4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9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8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8" y="1844294"/>
            <a:ext cx="4011084" cy="4281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0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61543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6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5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51894" y="2101860"/>
            <a:ext cx="3713193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02" y="3887307"/>
            <a:ext cx="3474720" cy="9839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43002" y="2902379"/>
            <a:ext cx="47918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2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0" y="2646467"/>
            <a:ext cx="3474720" cy="983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36744" y="3904813"/>
            <a:ext cx="480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business.utsa.edu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3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36744" y="3904813"/>
            <a:ext cx="480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business.utsa.edu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0" y="2646467"/>
            <a:ext cx="3474720" cy="9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5775"/>
            <a:ext cx="10972800" cy="4370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0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46823"/>
            <a:ext cx="5384800" cy="43793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46823"/>
            <a:ext cx="5384800" cy="43793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5A45A1-CC96-4A18-B5E4-632C9C4B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10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6A7353-A46A-486D-8C1B-45315AD544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8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7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60" r:id="rId3"/>
    <p:sldLayoutId id="2147483659" r:id="rId4"/>
    <p:sldLayoutId id="2147483661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53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5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68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5000"/>
      </p:ext>
    </p:extLst>
  </p:cSld>
  <p:clrMapOvr>
    <a:masterClrMapping/>
  </p:clrMapOvr>
</p:sld>
</file>

<file path=ppt/theme/theme1.xml><?xml version="1.0" encoding="utf-8"?>
<a:theme xmlns:a="http://schemas.openxmlformats.org/drawingml/2006/main" name="UTSA ACOB CBF Blue">
  <a:themeElements>
    <a:clrScheme name="Custom 1">
      <a:dk1>
        <a:srgbClr val="FFFFFF"/>
      </a:dk1>
      <a:lt1>
        <a:srgbClr val="0C234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solidFill>
              <a:srgbClr val="F26000"/>
            </a:solidFill>
            <a:latin typeface="Helvetica"/>
            <a:cs typeface="Helvetic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TSA ACOB CBF Gray">
  <a:themeElements>
    <a:clrScheme name="Custom 6">
      <a:dk1>
        <a:srgbClr val="0C2340"/>
      </a:dk1>
      <a:lt1>
        <a:sysClr val="window" lastClr="FFFFFF"/>
      </a:lt1>
      <a:dk2>
        <a:srgbClr val="0C2340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5F5F5F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solidFill>
              <a:srgbClr val="F26000"/>
            </a:solidFill>
            <a:latin typeface="Helvetica"/>
            <a:cs typeface="Helvetic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EB1A569F5B945847AE8D5F41B0AD6" ma:contentTypeVersion="9" ma:contentTypeDescription="Create a new document." ma:contentTypeScope="" ma:versionID="61150cfd308bc0815f47483aace43543">
  <xsd:schema xmlns:xsd="http://www.w3.org/2001/XMLSchema" xmlns:xs="http://www.w3.org/2001/XMLSchema" xmlns:p="http://schemas.microsoft.com/office/2006/metadata/properties" xmlns:ns2="009da255-3a39-4c37-a648-a96b0720b977" xmlns:ns3="82fe6e00-d737-49ac-bfae-29e51574dafa" targetNamespace="http://schemas.microsoft.com/office/2006/metadata/properties" ma:root="true" ma:fieldsID="cbdbe6721a854787322107e80e0b90bd" ns2:_="" ns3:_="">
    <xsd:import namespace="009da255-3a39-4c37-a648-a96b0720b977"/>
    <xsd:import namespace="82fe6e00-d737-49ac-bfae-29e51574da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da255-3a39-4c37-a648-a96b0720b9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e6e00-d737-49ac-bfae-29e51574da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EA62A3-6877-4905-9400-C67CCBDA0E4B}">
  <ds:schemaRefs>
    <ds:schemaRef ds:uri="009da255-3a39-4c37-a648-a96b0720b977"/>
    <ds:schemaRef ds:uri="82fe6e00-d737-49ac-bfae-29e51574d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37675D-0451-4961-AF6E-46C8D5AA6012}">
  <ds:schemaRefs>
    <ds:schemaRef ds:uri="http://schemas.microsoft.com/office/2006/documentManagement/types"/>
    <ds:schemaRef ds:uri="http://purl.org/dc/dcmitype/"/>
    <ds:schemaRef ds:uri="http://www.w3.org/XML/1998/namespace"/>
    <ds:schemaRef ds:uri="009da255-3a39-4c37-a648-a96b0720b977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2fe6e00-d737-49ac-bfae-29e51574daf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C6E683-9070-42FC-95B8-6CDBC607BA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UTSA ACOB CBF Blue</vt:lpstr>
      <vt:lpstr>2_UTSA ACOB CBF Gray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</dc:title>
  <dc:creator>Maria Castro</dc:creator>
  <cp:lastModifiedBy>Wendy Frost</cp:lastModifiedBy>
  <cp:revision>41</cp:revision>
  <dcterms:created xsi:type="dcterms:W3CDTF">2021-06-29T17:30:33Z</dcterms:created>
  <dcterms:modified xsi:type="dcterms:W3CDTF">2022-01-14T00:42:39Z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0x010100B5EEB1A569F5B945847AE8D5F41B0AD6</vt:lpwstr>
  </property>
</Properties>
</file>